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6"/>
  </p:notesMasterIdLst>
  <p:sldIdLst>
    <p:sldId id="734" r:id="rId3"/>
    <p:sldId id="761" r:id="rId4"/>
    <p:sldId id="762" r:id="rId5"/>
    <p:sldId id="763" r:id="rId6"/>
    <p:sldId id="733" r:id="rId7"/>
    <p:sldId id="744" r:id="rId8"/>
    <p:sldId id="743" r:id="rId9"/>
    <p:sldId id="735" r:id="rId10"/>
    <p:sldId id="738" r:id="rId11"/>
    <p:sldId id="745" r:id="rId12"/>
    <p:sldId id="737" r:id="rId13"/>
    <p:sldId id="746" r:id="rId14"/>
    <p:sldId id="741" r:id="rId15"/>
    <p:sldId id="721" r:id="rId16"/>
    <p:sldId id="445" r:id="rId17"/>
    <p:sldId id="748" r:id="rId18"/>
    <p:sldId id="600" r:id="rId19"/>
    <p:sldId id="749" r:id="rId20"/>
    <p:sldId id="760" r:id="rId21"/>
    <p:sldId id="752" r:id="rId22"/>
    <p:sldId id="753" r:id="rId23"/>
    <p:sldId id="750" r:id="rId24"/>
    <p:sldId id="758" r:id="rId25"/>
    <p:sldId id="757" r:id="rId26"/>
    <p:sldId id="759" r:id="rId27"/>
    <p:sldId id="621" r:id="rId28"/>
    <p:sldId id="692" r:id="rId29"/>
    <p:sldId id="679" r:id="rId30"/>
    <p:sldId id="754" r:id="rId31"/>
    <p:sldId id="719" r:id="rId32"/>
    <p:sldId id="755" r:id="rId33"/>
    <p:sldId id="756" r:id="rId34"/>
    <p:sldId id="747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3" autoAdjust="0"/>
    <p:restoredTop sz="82641" autoAdjust="0"/>
  </p:normalViewPr>
  <p:slideViewPr>
    <p:cSldViewPr snapToGrid="0">
      <p:cViewPr>
        <p:scale>
          <a:sx n="83" d="100"/>
          <a:sy n="83" d="100"/>
        </p:scale>
        <p:origin x="136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05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10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0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976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655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78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57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214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://modernagile.org/" TargetMode="External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From Output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to Outcome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-Report of Agile2018-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DevOps for 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15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87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2" y="1689098"/>
            <a:ext cx="3306520" cy="44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854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6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73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Learning to Experiment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31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95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San Diego, CA, USA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8562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997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/>
          <a:p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Japan!</a:t>
            </a: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28780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2835</TotalTime>
  <Words>741</Words>
  <Application>Microsoft Macintosh PowerPoint</Application>
  <PresentationFormat>画面に合わせる (4:3)</PresentationFormat>
  <Paragraphs>337</Paragraphs>
  <Slides>33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4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$ history</vt:lpstr>
      <vt:lpstr>San Diego, CA, USA</vt:lpstr>
      <vt:lpstr>$ history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Summary</vt:lpstr>
      <vt:lpstr>PowerPoint プレゼンテーション</vt:lpstr>
      <vt:lpstr>Summary</vt:lpstr>
      <vt:lpstr>解決方針</vt:lpstr>
      <vt:lpstr>Making Impacts Constantly</vt:lpstr>
      <vt:lpstr>PowerPoint プレゼンテーション</vt:lpstr>
      <vt:lpstr>Learning to Experiment</vt:lpstr>
      <vt:lpstr>Database DevOps</vt:lpstr>
      <vt:lpstr>Radical Change for Testers</vt:lpstr>
      <vt:lpstr>解決方針</vt:lpstr>
      <vt:lpstr>アジャイルの要素</vt:lpstr>
      <vt:lpstr>自動テスト＝心理的安全性</vt:lpstr>
      <vt:lpstr>PowerPoint プレゼンテーション</vt:lpstr>
      <vt:lpstr>Testing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4625</cp:revision>
  <dcterms:created xsi:type="dcterms:W3CDTF">2016-11-21T06:16:44Z</dcterms:created>
  <dcterms:modified xsi:type="dcterms:W3CDTF">2018-08-08T17:50:12Z</dcterms:modified>
</cp:coreProperties>
</file>